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Jua" panose="020B0604020202020204" charset="-12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Bold" panose="020B0604020202020204" charset="0"/>
      <p:regular r:id="rId14"/>
    </p:embeddedFont>
    <p:embeddedFont>
      <p:font typeface="CS Gordon Serif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D734E4CC-A9CF-4679-AE8E-81E41A4F5AE0}"/>
    <pc:docChg chg="modSld">
      <pc:chgData name="Madihah Rehana binti Ku Othman" userId="8d6abce4-d1a6-4791-9622-abfbb7da5af2" providerId="ADAL" clId="{D734E4CC-A9CF-4679-AE8E-81E41A4F5AE0}" dt="2023-07-09T09:00:14.869" v="1" actId="20577"/>
      <pc:docMkLst>
        <pc:docMk/>
      </pc:docMkLst>
      <pc:sldChg chg="modSp">
        <pc:chgData name="Madihah Rehana binti Ku Othman" userId="8d6abce4-d1a6-4791-9622-abfbb7da5af2" providerId="ADAL" clId="{D734E4CC-A9CF-4679-AE8E-81E41A4F5AE0}" dt="2023-07-09T09:00:14.869" v="1" actId="20577"/>
        <pc:sldMkLst>
          <pc:docMk/>
          <pc:sldMk cId="0" sldId="259"/>
        </pc:sldMkLst>
        <pc:spChg chg="mod">
          <ac:chgData name="Madihah Rehana binti Ku Othman" userId="8d6abce4-d1a6-4791-9622-abfbb7da5af2" providerId="ADAL" clId="{D734E4CC-A9CF-4679-AE8E-81E41A4F5AE0}" dt="2023-07-09T09:00:14.869" v="1" actId="20577"/>
          <ac:spMkLst>
            <pc:docMk/>
            <pc:sldMk cId="0" sldId="259"/>
            <ac:spMk id="18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A736E1C2-2320-42D2-96ED-FA1DEDB39E24}"/>
    <pc:docChg chg="modSld">
      <pc:chgData name="Madihah Rehana binti Ku Othman" userId="8d6abce4-d1a6-4791-9622-abfbb7da5af2" providerId="ADAL" clId="{A736E1C2-2320-42D2-96ED-FA1DEDB39E24}" dt="2023-06-20T08:24:26.242" v="9" actId="20577"/>
      <pc:docMkLst>
        <pc:docMk/>
      </pc:docMkLst>
      <pc:sldChg chg="modSp">
        <pc:chgData name="Madihah Rehana binti Ku Othman" userId="8d6abce4-d1a6-4791-9622-abfbb7da5af2" providerId="ADAL" clId="{A736E1C2-2320-42D2-96ED-FA1DEDB39E24}" dt="2023-06-20T08:19:27.646" v="0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A736E1C2-2320-42D2-96ED-FA1DEDB39E24}" dt="2023-06-20T08:19:27.646" v="0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Madihah Rehana binti Ku Othman" userId="8d6abce4-d1a6-4791-9622-abfbb7da5af2" providerId="ADAL" clId="{A736E1C2-2320-42D2-96ED-FA1DEDB39E24}" dt="2023-06-20T08:19:44.428" v="1" actId="20577"/>
        <pc:sldMkLst>
          <pc:docMk/>
          <pc:sldMk cId="0" sldId="257"/>
        </pc:sldMkLst>
        <pc:spChg chg="mod">
          <ac:chgData name="Madihah Rehana binti Ku Othman" userId="8d6abce4-d1a6-4791-9622-abfbb7da5af2" providerId="ADAL" clId="{A736E1C2-2320-42D2-96ED-FA1DEDB39E24}" dt="2023-06-20T08:19:44.428" v="1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">
        <pc:chgData name="Madihah Rehana binti Ku Othman" userId="8d6abce4-d1a6-4791-9622-abfbb7da5af2" providerId="ADAL" clId="{A736E1C2-2320-42D2-96ED-FA1DEDB39E24}" dt="2023-06-20T08:20:12.208" v="5" actId="14100"/>
        <pc:sldMkLst>
          <pc:docMk/>
          <pc:sldMk cId="0" sldId="259"/>
        </pc:sldMkLst>
        <pc:spChg chg="mod">
          <ac:chgData name="Madihah Rehana binti Ku Othman" userId="8d6abce4-d1a6-4791-9622-abfbb7da5af2" providerId="ADAL" clId="{A736E1C2-2320-42D2-96ED-FA1DEDB39E24}" dt="2023-06-20T08:20:12.208" v="5" actId="14100"/>
          <ac:spMkLst>
            <pc:docMk/>
            <pc:sldMk cId="0" sldId="259"/>
            <ac:spMk id="19" creationId="{00000000-0000-0000-0000-000000000000}"/>
          </ac:spMkLst>
        </pc:spChg>
        <pc:spChg chg="mod">
          <ac:chgData name="Madihah Rehana binti Ku Othman" userId="8d6abce4-d1a6-4791-9622-abfbb7da5af2" providerId="ADAL" clId="{A736E1C2-2320-42D2-96ED-FA1DEDB39E24}" dt="2023-06-20T08:20:08.152" v="4" actId="14100"/>
          <ac:spMkLst>
            <pc:docMk/>
            <pc:sldMk cId="0" sldId="259"/>
            <ac:spMk id="20" creationId="{00000000-0000-0000-0000-000000000000}"/>
          </ac:spMkLst>
        </pc:spChg>
        <pc:spChg chg="mod">
          <ac:chgData name="Madihah Rehana binti Ku Othman" userId="8d6abce4-d1a6-4791-9622-abfbb7da5af2" providerId="ADAL" clId="{A736E1C2-2320-42D2-96ED-FA1DEDB39E24}" dt="2023-06-20T08:20:02.224" v="2" actId="14100"/>
          <ac:spMkLst>
            <pc:docMk/>
            <pc:sldMk cId="0" sldId="259"/>
            <ac:spMk id="22" creationId="{00000000-0000-0000-0000-000000000000}"/>
          </ac:spMkLst>
        </pc:spChg>
        <pc:spChg chg="mod">
          <ac:chgData name="Madihah Rehana binti Ku Othman" userId="8d6abce4-d1a6-4791-9622-abfbb7da5af2" providerId="ADAL" clId="{A736E1C2-2320-42D2-96ED-FA1DEDB39E24}" dt="2023-06-20T08:20:05.513" v="3" actId="14100"/>
          <ac:spMkLst>
            <pc:docMk/>
            <pc:sldMk cId="0" sldId="259"/>
            <ac:spMk id="24" creationId="{00000000-0000-0000-0000-000000000000}"/>
          </ac:spMkLst>
        </pc:spChg>
      </pc:sldChg>
      <pc:sldChg chg="modSp">
        <pc:chgData name="Madihah Rehana binti Ku Othman" userId="8d6abce4-d1a6-4791-9622-abfbb7da5af2" providerId="ADAL" clId="{A736E1C2-2320-42D2-96ED-FA1DEDB39E24}" dt="2023-06-20T08:23:23.793" v="7" actId="20577"/>
        <pc:sldMkLst>
          <pc:docMk/>
          <pc:sldMk cId="0" sldId="260"/>
        </pc:sldMkLst>
        <pc:spChg chg="mod">
          <ac:chgData name="Madihah Rehana binti Ku Othman" userId="8d6abce4-d1a6-4791-9622-abfbb7da5af2" providerId="ADAL" clId="{A736E1C2-2320-42D2-96ED-FA1DEDB39E24}" dt="2023-06-20T08:23:21.147" v="6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Madihah Rehana binti Ku Othman" userId="8d6abce4-d1a6-4791-9622-abfbb7da5af2" providerId="ADAL" clId="{A736E1C2-2320-42D2-96ED-FA1DEDB39E24}" dt="2023-06-20T08:23:23.793" v="7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Madihah Rehana binti Ku Othman" userId="8d6abce4-d1a6-4791-9622-abfbb7da5af2" providerId="ADAL" clId="{A736E1C2-2320-42D2-96ED-FA1DEDB39E24}" dt="2023-06-20T08:24:26.242" v="9" actId="20577"/>
        <pc:sldMkLst>
          <pc:docMk/>
          <pc:sldMk cId="0" sldId="262"/>
        </pc:sldMkLst>
        <pc:spChg chg="mod">
          <ac:chgData name="Madihah Rehana binti Ku Othman" userId="8d6abce4-d1a6-4791-9622-abfbb7da5af2" providerId="ADAL" clId="{A736E1C2-2320-42D2-96ED-FA1DEDB39E24}" dt="2023-06-20T08:24:26.242" v="9" actId="20577"/>
          <ac:spMkLst>
            <pc:docMk/>
            <pc:sldMk cId="0" sldId="262"/>
            <ac:spMk id="9" creationId="{00000000-0000-0000-0000-000000000000}"/>
          </ac:spMkLst>
        </pc:spChg>
      </pc:sldChg>
    </pc:docChg>
  </pc:docChgLst>
  <pc:docChgLst>
    <pc:chgData name="Guest User" userId="S::urn:spo:anon#c21937faaf700f7f0357fba761bb4af3457b14c0eab0b4cf74489e6d7bae9a5c::" providerId="AD" clId="Web-{610FA99D-5415-2686-867C-2A0BA19D3889}"/>
    <pc:docChg chg="modSld">
      <pc:chgData name="Guest User" userId="S::urn:spo:anon#c21937faaf700f7f0357fba761bb4af3457b14c0eab0b4cf74489e6d7bae9a5c::" providerId="AD" clId="Web-{610FA99D-5415-2686-867C-2A0BA19D3889}" dt="2023-06-21T09:52:25.779" v="30" actId="20577"/>
      <pc:docMkLst>
        <pc:docMk/>
      </pc:docMkLst>
      <pc:sldChg chg="modSp">
        <pc:chgData name="Guest User" userId="S::urn:spo:anon#c21937faaf700f7f0357fba761bb4af3457b14c0eab0b4cf74489e6d7bae9a5c::" providerId="AD" clId="Web-{610FA99D-5415-2686-867C-2A0BA19D3889}" dt="2023-06-21T09:46:04.485" v="2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610FA99D-5415-2686-867C-2A0BA19D3889}" dt="2023-06-21T09:46:04.485" v="2" actId="20577"/>
          <ac:spMkLst>
            <pc:docMk/>
            <pc:sldMk cId="0" sldId="258"/>
            <ac:spMk id="10" creationId="{00000000-0000-0000-0000-000000000000}"/>
          </ac:spMkLst>
        </pc:spChg>
      </pc:sldChg>
      <pc:sldChg chg="delSp modSp">
        <pc:chgData name="Guest User" userId="S::urn:spo:anon#c21937faaf700f7f0357fba761bb4af3457b14c0eab0b4cf74489e6d7bae9a5c::" providerId="AD" clId="Web-{610FA99D-5415-2686-867C-2A0BA19D3889}" dt="2023-06-21T09:47:32.207" v="17"/>
        <pc:sldMkLst>
          <pc:docMk/>
          <pc:sldMk cId="0" sldId="259"/>
        </pc:sldMkLst>
        <pc:spChg chg="del">
          <ac:chgData name="Guest User" userId="S::urn:spo:anon#c21937faaf700f7f0357fba761bb4af3457b14c0eab0b4cf74489e6d7bae9a5c::" providerId="AD" clId="Web-{610FA99D-5415-2686-867C-2A0BA19D3889}" dt="2023-06-21T09:47:32.207" v="1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04.641" v="3" actId="2057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34.689" v="16" actId="2057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32.970" v="12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11.376" v="5" actId="2057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14.438" v="6" actId="20577"/>
          <ac:spMkLst>
            <pc:docMk/>
            <pc:sldMk cId="0" sldId="259"/>
            <ac:spMk id="22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20.329" v="8" actId="20577"/>
          <ac:spMkLst>
            <pc:docMk/>
            <pc:sldMk cId="0" sldId="259"/>
            <ac:spMk id="23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610FA99D-5415-2686-867C-2A0BA19D3889}" dt="2023-06-21T09:46:27.564" v="10" actId="20577"/>
          <ac:spMkLst>
            <pc:docMk/>
            <pc:sldMk cId="0" sldId="259"/>
            <ac:spMk id="24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610FA99D-5415-2686-867C-2A0BA19D3889}" dt="2023-06-21T09:52:05.997" v="27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610FA99D-5415-2686-867C-2A0BA19D3889}" dt="2023-06-21T09:52:05.997" v="27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610FA99D-5415-2686-867C-2A0BA19D3889}" dt="2023-06-21T09:52:25.779" v="30" actId="20577"/>
        <pc:sldMkLst>
          <pc:docMk/>
          <pc:sldMk cId="0" sldId="261"/>
        </pc:sldMkLst>
        <pc:spChg chg="mod">
          <ac:chgData name="Guest User" userId="S::urn:spo:anon#c21937faaf700f7f0357fba761bb4af3457b14c0eab0b4cf74489e6d7bae9a5c::" providerId="AD" clId="Web-{610FA99D-5415-2686-867C-2A0BA19D3889}" dt="2023-06-21T09:52:25.779" v="30" actId="20577"/>
          <ac:spMkLst>
            <pc:docMk/>
            <pc:sldMk cId="0" sldId="261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6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2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16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15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.svg"/><Relationship Id="rId18" Type="http://schemas.openxmlformats.org/officeDocument/2006/relationships/image" Target="../media/image39.png"/><Relationship Id="rId3" Type="http://schemas.openxmlformats.org/officeDocument/2006/relationships/image" Target="../media/image2.svg"/><Relationship Id="rId21" Type="http://schemas.openxmlformats.org/officeDocument/2006/relationships/image" Target="../media/image58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17" Type="http://schemas.openxmlformats.org/officeDocument/2006/relationships/image" Target="../media/image56.sv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4.svg"/><Relationship Id="rId5" Type="http://schemas.openxmlformats.org/officeDocument/2006/relationships/image" Target="../media/image52.svg"/><Relationship Id="rId15" Type="http://schemas.openxmlformats.org/officeDocument/2006/relationships/image" Target="../media/image54.svg"/><Relationship Id="rId10" Type="http://schemas.openxmlformats.org/officeDocument/2006/relationships/image" Target="../media/image33.png"/><Relationship Id="rId19" Type="http://schemas.openxmlformats.org/officeDocument/2006/relationships/image" Target="../media/image40.svg"/><Relationship Id="rId4" Type="http://schemas.openxmlformats.org/officeDocument/2006/relationships/image" Target="../media/image51.png"/><Relationship Id="rId9" Type="http://schemas.openxmlformats.org/officeDocument/2006/relationships/image" Target="../media/image28.sv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4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0.svg"/><Relationship Id="rId5" Type="http://schemas.openxmlformats.org/officeDocument/2006/relationships/image" Target="../media/image16.svg"/><Relationship Id="rId15" Type="http://schemas.openxmlformats.org/officeDocument/2006/relationships/image" Target="../media/image60.sv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3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4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0.svg"/><Relationship Id="rId5" Type="http://schemas.openxmlformats.org/officeDocument/2006/relationships/image" Target="../media/image16.svg"/><Relationship Id="rId15" Type="http://schemas.openxmlformats.org/officeDocument/2006/relationships/image" Target="../media/image60.sv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34.sv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3733764" cy="3143151"/>
          </a:xfrm>
          <a:custGeom>
            <a:avLst/>
            <a:gdLst/>
            <a:ahLst/>
            <a:cxnLst/>
            <a:rect l="l" t="t" r="r" b="b"/>
            <a:pathLst>
              <a:path w="3733764" h="3143151">
                <a:moveTo>
                  <a:pt x="0" y="0"/>
                </a:moveTo>
                <a:lnTo>
                  <a:pt x="3733764" y="0"/>
                </a:lnTo>
                <a:lnTo>
                  <a:pt x="3733764" y="3143151"/>
                </a:lnTo>
                <a:lnTo>
                  <a:pt x="0" y="3143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52853" y="0"/>
            <a:ext cx="5422596" cy="3667403"/>
          </a:xfrm>
          <a:custGeom>
            <a:avLst/>
            <a:gdLst/>
            <a:ahLst/>
            <a:cxnLst/>
            <a:rect l="l" t="t" r="r" b="b"/>
            <a:pathLst>
              <a:path w="5422596" h="3667403">
                <a:moveTo>
                  <a:pt x="0" y="0"/>
                </a:moveTo>
                <a:lnTo>
                  <a:pt x="5422596" y="0"/>
                </a:lnTo>
                <a:lnTo>
                  <a:pt x="5422596" y="3667403"/>
                </a:lnTo>
                <a:lnTo>
                  <a:pt x="0" y="366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983" r="-2264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78283" y="860511"/>
            <a:ext cx="13931433" cy="8612159"/>
          </a:xfrm>
          <a:custGeom>
            <a:avLst/>
            <a:gdLst/>
            <a:ahLst/>
            <a:cxnLst/>
            <a:rect l="l" t="t" r="r" b="b"/>
            <a:pathLst>
              <a:path w="13931433" h="8612159">
                <a:moveTo>
                  <a:pt x="0" y="0"/>
                </a:moveTo>
                <a:lnTo>
                  <a:pt x="13931434" y="0"/>
                </a:lnTo>
                <a:lnTo>
                  <a:pt x="13931434" y="8612159"/>
                </a:lnTo>
                <a:lnTo>
                  <a:pt x="0" y="8612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8064" y="3009801"/>
            <a:ext cx="11551872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2B315B"/>
                </a:solidFill>
                <a:latin typeface="Jua"/>
              </a:rPr>
              <a:t>English Year 2</a:t>
            </a:r>
          </a:p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2B315B"/>
                </a:solidFill>
                <a:latin typeface="Jua"/>
              </a:rPr>
              <a:t>MODULE 8</a:t>
            </a:r>
          </a:p>
          <a:p>
            <a:pPr algn="ctr">
              <a:lnSpc>
                <a:spcPts val="10560"/>
              </a:lnSpc>
            </a:pPr>
            <a:r>
              <a:rPr lang="en-US" sz="9600" dirty="0">
                <a:solidFill>
                  <a:srgbClr val="2B315B"/>
                </a:solidFill>
                <a:latin typeface="Jua"/>
              </a:rPr>
              <a:t>THE ROBOT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6703" y="285038"/>
            <a:ext cx="1106028" cy="1487323"/>
          </a:xfrm>
          <a:custGeom>
            <a:avLst/>
            <a:gdLst/>
            <a:ahLst/>
            <a:cxnLst/>
            <a:rect l="l" t="t" r="r" b="b"/>
            <a:pathLst>
              <a:path w="1106028" h="1487323">
                <a:moveTo>
                  <a:pt x="0" y="0"/>
                </a:moveTo>
                <a:lnTo>
                  <a:pt x="1106027" y="0"/>
                </a:lnTo>
                <a:lnTo>
                  <a:pt x="1106027" y="1487324"/>
                </a:lnTo>
                <a:lnTo>
                  <a:pt x="0" y="1487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4819860"/>
            <a:ext cx="4273508" cy="5467140"/>
          </a:xfrm>
          <a:custGeom>
            <a:avLst/>
            <a:gdLst/>
            <a:ahLst/>
            <a:cxnLst/>
            <a:rect l="l" t="t" r="r" b="b"/>
            <a:pathLst>
              <a:path w="4273508" h="5467140">
                <a:moveTo>
                  <a:pt x="0" y="0"/>
                </a:moveTo>
                <a:lnTo>
                  <a:pt x="4273508" y="0"/>
                </a:lnTo>
                <a:lnTo>
                  <a:pt x="4273508" y="5467140"/>
                </a:lnTo>
                <a:lnTo>
                  <a:pt x="0" y="54671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8140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462584" cy="4129919"/>
          </a:xfrm>
          <a:custGeom>
            <a:avLst/>
            <a:gdLst/>
            <a:ahLst/>
            <a:cxnLst/>
            <a:rect l="l" t="t" r="r" b="b"/>
            <a:pathLst>
              <a:path w="4462584" h="4129919">
                <a:moveTo>
                  <a:pt x="0" y="0"/>
                </a:moveTo>
                <a:lnTo>
                  <a:pt x="4462584" y="0"/>
                </a:lnTo>
                <a:lnTo>
                  <a:pt x="4462584" y="4129919"/>
                </a:lnTo>
                <a:lnTo>
                  <a:pt x="0" y="412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68646" y="1114119"/>
            <a:ext cx="14350708" cy="8058761"/>
          </a:xfrm>
          <a:custGeom>
            <a:avLst/>
            <a:gdLst/>
            <a:ahLst/>
            <a:cxnLst/>
            <a:rect l="l" t="t" r="r" b="b"/>
            <a:pathLst>
              <a:path w="14350708" h="8058761">
                <a:moveTo>
                  <a:pt x="0" y="0"/>
                </a:moveTo>
                <a:lnTo>
                  <a:pt x="14350708" y="0"/>
                </a:lnTo>
                <a:lnTo>
                  <a:pt x="14350708" y="8058762"/>
                </a:lnTo>
                <a:lnTo>
                  <a:pt x="0" y="8058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86925" y="1028700"/>
            <a:ext cx="2060813" cy="2524733"/>
          </a:xfrm>
          <a:custGeom>
            <a:avLst/>
            <a:gdLst/>
            <a:ahLst/>
            <a:cxnLst/>
            <a:rect l="l" t="t" r="r" b="b"/>
            <a:pathLst>
              <a:path w="2060813" h="2524733">
                <a:moveTo>
                  <a:pt x="0" y="0"/>
                </a:moveTo>
                <a:lnTo>
                  <a:pt x="2060814" y="0"/>
                </a:lnTo>
                <a:lnTo>
                  <a:pt x="2060814" y="2524733"/>
                </a:lnTo>
                <a:lnTo>
                  <a:pt x="0" y="2524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98205" y="2971221"/>
            <a:ext cx="12091590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59"/>
              </a:lnSpc>
            </a:pPr>
            <a:r>
              <a:rPr lang="en-US" sz="13599" dirty="0">
                <a:solidFill>
                  <a:srgbClr val="2B315B"/>
                </a:solidFill>
                <a:latin typeface="Jua"/>
              </a:rPr>
              <a:t>Welcome, </a:t>
            </a:r>
          </a:p>
          <a:p>
            <a:pPr algn="ctr">
              <a:lnSpc>
                <a:spcPts val="14959"/>
              </a:lnSpc>
            </a:pPr>
            <a:r>
              <a:rPr lang="en-US" sz="13599" dirty="0">
                <a:solidFill>
                  <a:srgbClr val="2B315B"/>
                </a:solidFill>
                <a:latin typeface="Jua"/>
              </a:rPr>
              <a:t>Students!</a:t>
            </a:r>
          </a:p>
        </p:txBody>
      </p:sp>
      <p:sp>
        <p:nvSpPr>
          <p:cNvPr id="7" name="Freeform 7"/>
          <p:cNvSpPr/>
          <p:nvPr/>
        </p:nvSpPr>
        <p:spPr>
          <a:xfrm rot="253509">
            <a:off x="12163171" y="7519112"/>
            <a:ext cx="5581592" cy="2496494"/>
          </a:xfrm>
          <a:custGeom>
            <a:avLst/>
            <a:gdLst/>
            <a:ahLst/>
            <a:cxnLst/>
            <a:rect l="l" t="t" r="r" b="b"/>
            <a:pathLst>
              <a:path w="5581592" h="2496494">
                <a:moveTo>
                  <a:pt x="0" y="0"/>
                </a:moveTo>
                <a:lnTo>
                  <a:pt x="5581591" y="0"/>
                </a:lnTo>
                <a:lnTo>
                  <a:pt x="5581591" y="2496494"/>
                </a:lnTo>
                <a:lnTo>
                  <a:pt x="0" y="2496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1710" y="7519112"/>
            <a:ext cx="3484847" cy="2762533"/>
          </a:xfrm>
          <a:custGeom>
            <a:avLst/>
            <a:gdLst/>
            <a:ahLst/>
            <a:cxnLst/>
            <a:rect l="l" t="t" r="r" b="b"/>
            <a:pathLst>
              <a:path w="3484847" h="2762533">
                <a:moveTo>
                  <a:pt x="0" y="0"/>
                </a:moveTo>
                <a:lnTo>
                  <a:pt x="3484847" y="0"/>
                </a:lnTo>
                <a:lnTo>
                  <a:pt x="3484847" y="2762533"/>
                </a:lnTo>
                <a:lnTo>
                  <a:pt x="0" y="2762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247584" y="6785954"/>
            <a:ext cx="4040416" cy="3501046"/>
          </a:xfrm>
          <a:custGeom>
            <a:avLst/>
            <a:gdLst/>
            <a:ahLst/>
            <a:cxnLst/>
            <a:rect l="l" t="t" r="r" b="b"/>
            <a:pathLst>
              <a:path w="4040416" h="3501046">
                <a:moveTo>
                  <a:pt x="4040416" y="0"/>
                </a:moveTo>
                <a:lnTo>
                  <a:pt x="0" y="0"/>
                </a:lnTo>
                <a:lnTo>
                  <a:pt x="0" y="3501046"/>
                </a:lnTo>
                <a:lnTo>
                  <a:pt x="4040416" y="3501046"/>
                </a:lnTo>
                <a:lnTo>
                  <a:pt x="40404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505" b="-175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78223" y="395096"/>
            <a:ext cx="3179138" cy="2676256"/>
          </a:xfrm>
          <a:custGeom>
            <a:avLst/>
            <a:gdLst/>
            <a:ahLst/>
            <a:cxnLst/>
            <a:rect l="l" t="t" r="r" b="b"/>
            <a:pathLst>
              <a:path w="3179138" h="2676256">
                <a:moveTo>
                  <a:pt x="0" y="0"/>
                </a:moveTo>
                <a:lnTo>
                  <a:pt x="3179138" y="0"/>
                </a:lnTo>
                <a:lnTo>
                  <a:pt x="3179138" y="2676256"/>
                </a:lnTo>
                <a:lnTo>
                  <a:pt x="0" y="267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11449" y="1599874"/>
            <a:ext cx="1366510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>
                <a:solidFill>
                  <a:srgbClr val="2B315B"/>
                </a:solidFill>
                <a:latin typeface="Jua"/>
              </a:rPr>
              <a:t>LEARNING OBJECTIVES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4663071" y="3938127"/>
            <a:ext cx="1110540" cy="1394514"/>
          </a:xfrm>
          <a:custGeom>
            <a:avLst/>
            <a:gdLst/>
            <a:ahLst/>
            <a:cxnLst/>
            <a:rect l="l" t="t" r="r" b="b"/>
            <a:pathLst>
              <a:path w="1110540" h="1394514">
                <a:moveTo>
                  <a:pt x="1110540" y="0"/>
                </a:moveTo>
                <a:lnTo>
                  <a:pt x="0" y="0"/>
                </a:lnTo>
                <a:lnTo>
                  <a:pt x="0" y="1394514"/>
                </a:lnTo>
                <a:lnTo>
                  <a:pt x="1110540" y="1394514"/>
                </a:lnTo>
                <a:lnTo>
                  <a:pt x="111054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6253" y="890306"/>
            <a:ext cx="1651365" cy="3047821"/>
          </a:xfrm>
          <a:custGeom>
            <a:avLst/>
            <a:gdLst/>
            <a:ahLst/>
            <a:cxnLst/>
            <a:rect l="l" t="t" r="r" b="b"/>
            <a:pathLst>
              <a:path w="1651365" h="3047821">
                <a:moveTo>
                  <a:pt x="0" y="0"/>
                </a:moveTo>
                <a:lnTo>
                  <a:pt x="1651365" y="0"/>
                </a:lnTo>
                <a:lnTo>
                  <a:pt x="1651365" y="3047821"/>
                </a:lnTo>
                <a:lnTo>
                  <a:pt x="0" y="3047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00902">
            <a:off x="1101894" y="8129807"/>
            <a:ext cx="1415723" cy="1348798"/>
          </a:xfrm>
          <a:custGeom>
            <a:avLst/>
            <a:gdLst/>
            <a:ahLst/>
            <a:cxnLst/>
            <a:rect l="l" t="t" r="r" b="b"/>
            <a:pathLst>
              <a:path w="1415723" h="1348798">
                <a:moveTo>
                  <a:pt x="0" y="0"/>
                </a:moveTo>
                <a:lnTo>
                  <a:pt x="1415724" y="0"/>
                </a:lnTo>
                <a:lnTo>
                  <a:pt x="1415724" y="1348798"/>
                </a:lnTo>
                <a:lnTo>
                  <a:pt x="0" y="13487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81793" y="3428749"/>
            <a:ext cx="12524414" cy="511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</a:pPr>
            <a:r>
              <a:rPr lang="en-US" sz="2800" dirty="0">
                <a:solidFill>
                  <a:srgbClr val="2B315B"/>
                </a:solidFill>
                <a:latin typeface="CS Gordon Serif"/>
              </a:rPr>
              <a:t>By the end of the lesson, pupils will be able to : </a:t>
            </a:r>
            <a:endParaRPr lang="en-US" sz="2838">
              <a:solidFill>
                <a:srgbClr val="2B315B"/>
              </a:solidFill>
              <a:latin typeface="CS Gordon Serif"/>
            </a:endParaRPr>
          </a:p>
          <a:p>
            <a:pPr>
              <a:lnSpc>
                <a:spcPts val="4542"/>
              </a:lnSpc>
            </a:pPr>
            <a:endParaRPr lang="en-US" sz="2838">
              <a:solidFill>
                <a:srgbClr val="2B315B"/>
              </a:solidFill>
              <a:latin typeface="CS Gordon Serif"/>
            </a:endParaRPr>
          </a:p>
          <a:p>
            <a:pPr marL="612775" lvl="1" indent="-306070">
              <a:lnSpc>
                <a:spcPts val="4542"/>
              </a:lnSpc>
              <a:buFont typeface="Arial"/>
              <a:buChar char="•"/>
            </a:pPr>
            <a:r>
              <a:rPr lang="en-US" sz="2800" dirty="0">
                <a:solidFill>
                  <a:srgbClr val="2B315B"/>
                </a:solidFill>
                <a:latin typeface="CS Gordon Serif"/>
              </a:rPr>
              <a:t>Give a short sequence of basic instructions.</a:t>
            </a:r>
          </a:p>
          <a:p>
            <a:pPr>
              <a:lnSpc>
                <a:spcPts val="4542"/>
              </a:lnSpc>
            </a:pPr>
            <a:endParaRPr lang="en-US" sz="2838">
              <a:solidFill>
                <a:srgbClr val="2B315B"/>
              </a:solidFill>
              <a:latin typeface="CS Gordon Serif"/>
            </a:endParaRPr>
          </a:p>
          <a:p>
            <a:pPr marL="612775" lvl="1" indent="-306070">
              <a:lnSpc>
                <a:spcPts val="4542"/>
              </a:lnSpc>
              <a:buFont typeface="Arial"/>
              <a:buChar char="•"/>
            </a:pPr>
            <a:r>
              <a:rPr lang="en-US" sz="2800" dirty="0">
                <a:solidFill>
                  <a:srgbClr val="2B315B"/>
                </a:solidFill>
                <a:latin typeface="CS Gordon Serif"/>
              </a:rPr>
              <a:t>Understand with support specific information and details of simple sentences.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03077" y="-1078723"/>
            <a:ext cx="22160555" cy="12444447"/>
          </a:xfrm>
          <a:custGeom>
            <a:avLst/>
            <a:gdLst/>
            <a:ahLst/>
            <a:cxnLst/>
            <a:rect l="l" t="t" r="r" b="b"/>
            <a:pathLst>
              <a:path w="22160555" h="12444447">
                <a:moveTo>
                  <a:pt x="0" y="0"/>
                </a:moveTo>
                <a:lnTo>
                  <a:pt x="22160555" y="0"/>
                </a:lnTo>
                <a:lnTo>
                  <a:pt x="22160555" y="12444446"/>
                </a:lnTo>
                <a:lnTo>
                  <a:pt x="0" y="12444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5725" y="865961"/>
            <a:ext cx="15976551" cy="119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7226" spc="108">
                <a:solidFill>
                  <a:srgbClr val="2B315B"/>
                </a:solidFill>
                <a:latin typeface="Jua"/>
              </a:rPr>
              <a:t>LET'S NAME THE PARTS OF BODY</a:t>
            </a:r>
          </a:p>
        </p:txBody>
      </p:sp>
      <p:sp>
        <p:nvSpPr>
          <p:cNvPr id="5" name="Freeform 5"/>
          <p:cNvSpPr/>
          <p:nvPr/>
        </p:nvSpPr>
        <p:spPr>
          <a:xfrm rot="8829283">
            <a:off x="16007386" y="9494894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90" y="0"/>
                </a:lnTo>
                <a:lnTo>
                  <a:pt x="3600290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39317">
            <a:off x="-670507" y="285433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9714" y="2798045"/>
            <a:ext cx="2004261" cy="2261507"/>
          </a:xfrm>
          <a:custGeom>
            <a:avLst/>
            <a:gdLst/>
            <a:ahLst/>
            <a:cxnLst/>
            <a:rect l="l" t="t" r="r" b="b"/>
            <a:pathLst>
              <a:path w="2004261" h="2261507">
                <a:moveTo>
                  <a:pt x="0" y="0"/>
                </a:moveTo>
                <a:lnTo>
                  <a:pt x="2004261" y="0"/>
                </a:lnTo>
                <a:lnTo>
                  <a:pt x="2004261" y="2261507"/>
                </a:lnTo>
                <a:lnTo>
                  <a:pt x="0" y="2261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0314" y="2543800"/>
            <a:ext cx="2254833" cy="2937893"/>
          </a:xfrm>
          <a:custGeom>
            <a:avLst/>
            <a:gdLst/>
            <a:ahLst/>
            <a:cxnLst/>
            <a:rect l="l" t="t" r="r" b="b"/>
            <a:pathLst>
              <a:path w="2254833" h="2937893">
                <a:moveTo>
                  <a:pt x="0" y="0"/>
                </a:moveTo>
                <a:lnTo>
                  <a:pt x="2254833" y="0"/>
                </a:lnTo>
                <a:lnTo>
                  <a:pt x="2254833" y="2937893"/>
                </a:lnTo>
                <a:lnTo>
                  <a:pt x="0" y="2937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44731" y="2654910"/>
            <a:ext cx="2199695" cy="2715672"/>
          </a:xfrm>
          <a:custGeom>
            <a:avLst/>
            <a:gdLst/>
            <a:ahLst/>
            <a:cxnLst/>
            <a:rect l="l" t="t" r="r" b="b"/>
            <a:pathLst>
              <a:path w="2199695" h="2715672">
                <a:moveTo>
                  <a:pt x="0" y="0"/>
                </a:moveTo>
                <a:lnTo>
                  <a:pt x="2199695" y="0"/>
                </a:lnTo>
                <a:lnTo>
                  <a:pt x="2199695" y="2715673"/>
                </a:lnTo>
                <a:lnTo>
                  <a:pt x="0" y="2715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1716" y="2654910"/>
            <a:ext cx="1963790" cy="2872088"/>
          </a:xfrm>
          <a:custGeom>
            <a:avLst/>
            <a:gdLst/>
            <a:ahLst/>
            <a:cxnLst/>
            <a:rect l="l" t="t" r="r" b="b"/>
            <a:pathLst>
              <a:path w="1963790" h="2872088">
                <a:moveTo>
                  <a:pt x="0" y="0"/>
                </a:moveTo>
                <a:lnTo>
                  <a:pt x="1963790" y="0"/>
                </a:lnTo>
                <a:lnTo>
                  <a:pt x="1963790" y="2872088"/>
                </a:lnTo>
                <a:lnTo>
                  <a:pt x="0" y="28720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97187" y="6245963"/>
            <a:ext cx="4361087" cy="3221753"/>
          </a:xfrm>
          <a:custGeom>
            <a:avLst/>
            <a:gdLst/>
            <a:ahLst/>
            <a:cxnLst/>
            <a:rect l="l" t="t" r="r" b="b"/>
            <a:pathLst>
              <a:path w="4361087" h="3221753">
                <a:moveTo>
                  <a:pt x="0" y="0"/>
                </a:moveTo>
                <a:lnTo>
                  <a:pt x="4361087" y="0"/>
                </a:lnTo>
                <a:lnTo>
                  <a:pt x="4361087" y="3221753"/>
                </a:lnTo>
                <a:lnTo>
                  <a:pt x="0" y="32217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20334" y="6534522"/>
            <a:ext cx="2828638" cy="2757922"/>
          </a:xfrm>
          <a:custGeom>
            <a:avLst/>
            <a:gdLst/>
            <a:ahLst/>
            <a:cxnLst/>
            <a:rect l="l" t="t" r="r" b="b"/>
            <a:pathLst>
              <a:path w="2828638" h="2757922">
                <a:moveTo>
                  <a:pt x="0" y="0"/>
                </a:moveTo>
                <a:lnTo>
                  <a:pt x="2828638" y="0"/>
                </a:lnTo>
                <a:lnTo>
                  <a:pt x="2828638" y="2757922"/>
                </a:lnTo>
                <a:lnTo>
                  <a:pt x="0" y="27579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08004" y="6194565"/>
            <a:ext cx="3551296" cy="2876550"/>
          </a:xfrm>
          <a:custGeom>
            <a:avLst/>
            <a:gdLst/>
            <a:ahLst/>
            <a:cxnLst/>
            <a:rect l="l" t="t" r="r" b="b"/>
            <a:pathLst>
              <a:path w="3551296" h="2876550">
                <a:moveTo>
                  <a:pt x="0" y="0"/>
                </a:moveTo>
                <a:lnTo>
                  <a:pt x="3551296" y="0"/>
                </a:lnTo>
                <a:lnTo>
                  <a:pt x="3551296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8842" y="6359251"/>
            <a:ext cx="1510723" cy="2899049"/>
          </a:xfrm>
          <a:custGeom>
            <a:avLst/>
            <a:gdLst/>
            <a:ahLst/>
            <a:cxnLst/>
            <a:rect l="l" t="t" r="r" b="b"/>
            <a:pathLst>
              <a:path w="1510723" h="2899049">
                <a:moveTo>
                  <a:pt x="0" y="0"/>
                </a:moveTo>
                <a:lnTo>
                  <a:pt x="1510723" y="0"/>
                </a:lnTo>
                <a:lnTo>
                  <a:pt x="1510723" y="2899049"/>
                </a:lnTo>
                <a:lnTo>
                  <a:pt x="0" y="28990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673630" y="5275333"/>
            <a:ext cx="1456428" cy="7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head</a:t>
            </a:r>
            <a:endParaRPr lang="en-US" sz="4433" dirty="0">
              <a:solidFill>
                <a:srgbClr val="2B315B"/>
              </a:solidFill>
              <a:latin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38903" y="4937745"/>
            <a:ext cx="1154280" cy="7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33" dirty="0">
                <a:solidFill>
                  <a:srgbClr val="2B315B"/>
                </a:solidFill>
                <a:latin typeface="Canva Sans Bold"/>
              </a:rPr>
              <a:t>arm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34653" y="5275333"/>
            <a:ext cx="2161596" cy="741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fingers</a:t>
            </a:r>
            <a:endParaRPr lang="en-US" sz="4433" dirty="0">
              <a:solidFill>
                <a:srgbClr val="2B315B"/>
              </a:solidFill>
              <a:latin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403500" y="5048856"/>
            <a:ext cx="1503500" cy="77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knee</a:t>
            </a:r>
            <a:endParaRPr 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1399714" y="9197194"/>
            <a:ext cx="1481935" cy="7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hand</a:t>
            </a:r>
            <a:endParaRPr lang="en-US" dirty="0"/>
          </a:p>
        </p:txBody>
      </p:sp>
      <p:sp>
        <p:nvSpPr>
          <p:cNvPr id="22" name="TextBox 22"/>
          <p:cNvSpPr txBox="1"/>
          <p:nvPr/>
        </p:nvSpPr>
        <p:spPr>
          <a:xfrm>
            <a:off x="6031490" y="9163050"/>
            <a:ext cx="1481935" cy="77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legs</a:t>
            </a:r>
            <a:endParaRPr lang="en-US" sz="4433" dirty="0">
              <a:solidFill>
                <a:srgbClr val="2B315B"/>
              </a:solidFill>
              <a:latin typeface="Canva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6685" y="9163050"/>
            <a:ext cx="1265571" cy="77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foot</a:t>
            </a:r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14776994" y="9163050"/>
            <a:ext cx="1418207" cy="770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4400" dirty="0">
                <a:solidFill>
                  <a:srgbClr val="2B315B"/>
                </a:solidFill>
                <a:latin typeface="Canva Sans Bold"/>
              </a:rPr>
              <a:t>toes</a:t>
            </a:r>
            <a:endParaRPr lang="en-US" sz="4433" dirty="0">
              <a:solidFill>
                <a:srgbClr val="2B315B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26306" y="26599"/>
            <a:ext cx="3993997" cy="3696263"/>
          </a:xfrm>
          <a:custGeom>
            <a:avLst/>
            <a:gdLst/>
            <a:ahLst/>
            <a:cxnLst/>
            <a:rect l="l" t="t" r="r" b="b"/>
            <a:pathLst>
              <a:path w="3993997" h="3696263">
                <a:moveTo>
                  <a:pt x="0" y="0"/>
                </a:moveTo>
                <a:lnTo>
                  <a:pt x="3993997" y="0"/>
                </a:lnTo>
                <a:lnTo>
                  <a:pt x="3993997" y="3696262"/>
                </a:lnTo>
                <a:lnTo>
                  <a:pt x="0" y="369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11449" y="1750905"/>
            <a:ext cx="14294643" cy="137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7"/>
              </a:lnSpc>
            </a:pPr>
            <a:r>
              <a:rPr lang="en-US" sz="8197" spc="122">
                <a:solidFill>
                  <a:srgbClr val="2B315B"/>
                </a:solidFill>
                <a:latin typeface="Jua"/>
              </a:rPr>
              <a:t>Let's test your knowledge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4663071" y="3938127"/>
            <a:ext cx="1110540" cy="1394514"/>
          </a:xfrm>
          <a:custGeom>
            <a:avLst/>
            <a:gdLst/>
            <a:ahLst/>
            <a:cxnLst/>
            <a:rect l="l" t="t" r="r" b="b"/>
            <a:pathLst>
              <a:path w="1110540" h="1394514">
                <a:moveTo>
                  <a:pt x="1110540" y="0"/>
                </a:moveTo>
                <a:lnTo>
                  <a:pt x="0" y="0"/>
                </a:lnTo>
                <a:lnTo>
                  <a:pt x="0" y="1394514"/>
                </a:lnTo>
                <a:lnTo>
                  <a:pt x="1110540" y="1394514"/>
                </a:lnTo>
                <a:lnTo>
                  <a:pt x="111054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829283">
            <a:off x="14176406" y="8273440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39317">
            <a:off x="511305" y="1112422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18341" y="715009"/>
            <a:ext cx="1194147" cy="1605821"/>
          </a:xfrm>
          <a:custGeom>
            <a:avLst/>
            <a:gdLst/>
            <a:ahLst/>
            <a:cxnLst/>
            <a:rect l="l" t="t" r="r" b="b"/>
            <a:pathLst>
              <a:path w="1194147" h="1605821">
                <a:moveTo>
                  <a:pt x="0" y="0"/>
                </a:moveTo>
                <a:lnTo>
                  <a:pt x="1194147" y="0"/>
                </a:lnTo>
                <a:lnTo>
                  <a:pt x="1194147" y="1605822"/>
                </a:lnTo>
                <a:lnTo>
                  <a:pt x="0" y="1605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7727625">
            <a:off x="488484" y="3039816"/>
            <a:ext cx="1871481" cy="1796622"/>
          </a:xfrm>
          <a:custGeom>
            <a:avLst/>
            <a:gdLst/>
            <a:ahLst/>
            <a:cxnLst/>
            <a:rect l="l" t="t" r="r" b="b"/>
            <a:pathLst>
              <a:path w="1871481" h="1796622">
                <a:moveTo>
                  <a:pt x="0" y="0"/>
                </a:moveTo>
                <a:lnTo>
                  <a:pt x="1871481" y="0"/>
                </a:lnTo>
                <a:lnTo>
                  <a:pt x="1871481" y="1796622"/>
                </a:lnTo>
                <a:lnTo>
                  <a:pt x="0" y="1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09778" y="8052116"/>
            <a:ext cx="4173239" cy="2852978"/>
          </a:xfrm>
          <a:custGeom>
            <a:avLst/>
            <a:gdLst/>
            <a:ahLst/>
            <a:cxnLst/>
            <a:rect l="l" t="t" r="r" b="b"/>
            <a:pathLst>
              <a:path w="4173239" h="2852978">
                <a:moveTo>
                  <a:pt x="0" y="0"/>
                </a:moveTo>
                <a:lnTo>
                  <a:pt x="4173239" y="0"/>
                </a:lnTo>
                <a:lnTo>
                  <a:pt x="4173239" y="2852978"/>
                </a:lnTo>
                <a:lnTo>
                  <a:pt x="0" y="28529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63461" y="3785664"/>
            <a:ext cx="2199695" cy="2715672"/>
          </a:xfrm>
          <a:custGeom>
            <a:avLst/>
            <a:gdLst/>
            <a:ahLst/>
            <a:cxnLst/>
            <a:rect l="l" t="t" r="r" b="b"/>
            <a:pathLst>
              <a:path w="2199695" h="2715672">
                <a:moveTo>
                  <a:pt x="0" y="0"/>
                </a:moveTo>
                <a:lnTo>
                  <a:pt x="2199694" y="0"/>
                </a:lnTo>
                <a:lnTo>
                  <a:pt x="2199694" y="2715672"/>
                </a:lnTo>
                <a:lnTo>
                  <a:pt x="0" y="27156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62186" y="3992094"/>
            <a:ext cx="1937090" cy="2681094"/>
          </a:xfrm>
          <a:custGeom>
            <a:avLst/>
            <a:gdLst/>
            <a:ahLst/>
            <a:cxnLst/>
            <a:rect l="l" t="t" r="r" b="b"/>
            <a:pathLst>
              <a:path w="1937090" h="2681094">
                <a:moveTo>
                  <a:pt x="0" y="0"/>
                </a:moveTo>
                <a:lnTo>
                  <a:pt x="1937090" y="0"/>
                </a:lnTo>
                <a:lnTo>
                  <a:pt x="1937090" y="2681094"/>
                </a:lnTo>
                <a:lnTo>
                  <a:pt x="0" y="268109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77053" y="6625968"/>
            <a:ext cx="5299030" cy="140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031" dirty="0">
                <a:solidFill>
                  <a:srgbClr val="2B315B"/>
                </a:solidFill>
                <a:latin typeface="Canva Sans Bold"/>
              </a:rPr>
              <a:t>How many fingers are there?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1216" y="6863688"/>
            <a:ext cx="5299030" cy="138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4000" dirty="0">
                <a:solidFill>
                  <a:srgbClr val="2B315B"/>
                </a:solidFill>
                <a:latin typeface="Canva Sans Bold"/>
              </a:rPr>
              <a:t>Which body part is it?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5839" y="4169678"/>
            <a:ext cx="845003" cy="1061076"/>
          </a:xfrm>
          <a:custGeom>
            <a:avLst/>
            <a:gdLst/>
            <a:ahLst/>
            <a:cxnLst/>
            <a:rect l="l" t="t" r="r" b="b"/>
            <a:pathLst>
              <a:path w="845003" h="1061076">
                <a:moveTo>
                  <a:pt x="845003" y="0"/>
                </a:moveTo>
                <a:lnTo>
                  <a:pt x="0" y="0"/>
                </a:lnTo>
                <a:lnTo>
                  <a:pt x="0" y="1061076"/>
                </a:lnTo>
                <a:lnTo>
                  <a:pt x="845003" y="1061076"/>
                </a:lnTo>
                <a:lnTo>
                  <a:pt x="8450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829283">
            <a:off x="14176406" y="8273440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39317">
            <a:off x="511305" y="1112422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18341" y="715009"/>
            <a:ext cx="1194147" cy="1605821"/>
          </a:xfrm>
          <a:custGeom>
            <a:avLst/>
            <a:gdLst/>
            <a:ahLst/>
            <a:cxnLst/>
            <a:rect l="l" t="t" r="r" b="b"/>
            <a:pathLst>
              <a:path w="1194147" h="1605821">
                <a:moveTo>
                  <a:pt x="0" y="0"/>
                </a:moveTo>
                <a:lnTo>
                  <a:pt x="1194147" y="0"/>
                </a:lnTo>
                <a:lnTo>
                  <a:pt x="1194147" y="1605822"/>
                </a:lnTo>
                <a:lnTo>
                  <a:pt x="0" y="160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727625">
            <a:off x="910106" y="2714651"/>
            <a:ext cx="1871481" cy="1796622"/>
          </a:xfrm>
          <a:custGeom>
            <a:avLst/>
            <a:gdLst/>
            <a:ahLst/>
            <a:cxnLst/>
            <a:rect l="l" t="t" r="r" b="b"/>
            <a:pathLst>
              <a:path w="1871481" h="1796622">
                <a:moveTo>
                  <a:pt x="0" y="0"/>
                </a:moveTo>
                <a:lnTo>
                  <a:pt x="1871481" y="0"/>
                </a:lnTo>
                <a:lnTo>
                  <a:pt x="1871481" y="1796621"/>
                </a:lnTo>
                <a:lnTo>
                  <a:pt x="0" y="1796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66719" y="2458979"/>
            <a:ext cx="12351621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spc="179" dirty="0">
                <a:solidFill>
                  <a:srgbClr val="2B315B"/>
                </a:solidFill>
                <a:latin typeface="Jua"/>
              </a:rPr>
              <a:t>Let's recap on what we have learnt.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29066" y="6465302"/>
            <a:ext cx="3069104" cy="3819020"/>
          </a:xfrm>
          <a:custGeom>
            <a:avLst/>
            <a:gdLst/>
            <a:ahLst/>
            <a:cxnLst/>
            <a:rect l="l" t="t" r="r" b="b"/>
            <a:pathLst>
              <a:path w="3069104" h="3819020">
                <a:moveTo>
                  <a:pt x="0" y="0"/>
                </a:moveTo>
                <a:lnTo>
                  <a:pt x="3069104" y="0"/>
                </a:lnTo>
                <a:lnTo>
                  <a:pt x="3069104" y="3819020"/>
                </a:lnTo>
                <a:lnTo>
                  <a:pt x="0" y="38190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78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4225" y="808395"/>
            <a:ext cx="15439551" cy="8670210"/>
          </a:xfrm>
          <a:custGeom>
            <a:avLst/>
            <a:gdLst/>
            <a:ahLst/>
            <a:cxnLst/>
            <a:rect l="l" t="t" r="r" b="b"/>
            <a:pathLst>
              <a:path w="15439551" h="8670210">
                <a:moveTo>
                  <a:pt x="0" y="0"/>
                </a:moveTo>
                <a:lnTo>
                  <a:pt x="15439550" y="0"/>
                </a:lnTo>
                <a:lnTo>
                  <a:pt x="15439550" y="8670210"/>
                </a:lnTo>
                <a:lnTo>
                  <a:pt x="0" y="867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795839" y="4169678"/>
            <a:ext cx="845003" cy="1061076"/>
          </a:xfrm>
          <a:custGeom>
            <a:avLst/>
            <a:gdLst/>
            <a:ahLst/>
            <a:cxnLst/>
            <a:rect l="l" t="t" r="r" b="b"/>
            <a:pathLst>
              <a:path w="845003" h="1061076">
                <a:moveTo>
                  <a:pt x="845003" y="0"/>
                </a:moveTo>
                <a:lnTo>
                  <a:pt x="0" y="0"/>
                </a:lnTo>
                <a:lnTo>
                  <a:pt x="0" y="1061076"/>
                </a:lnTo>
                <a:lnTo>
                  <a:pt x="845003" y="1061076"/>
                </a:lnTo>
                <a:lnTo>
                  <a:pt x="84500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829283">
            <a:off x="14176406" y="8273440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39317">
            <a:off x="511305" y="1112422"/>
            <a:ext cx="3600289" cy="877161"/>
          </a:xfrm>
          <a:custGeom>
            <a:avLst/>
            <a:gdLst/>
            <a:ahLst/>
            <a:cxnLst/>
            <a:rect l="l" t="t" r="r" b="b"/>
            <a:pathLst>
              <a:path w="3600289" h="877161">
                <a:moveTo>
                  <a:pt x="0" y="0"/>
                </a:moveTo>
                <a:lnTo>
                  <a:pt x="3600289" y="0"/>
                </a:lnTo>
                <a:lnTo>
                  <a:pt x="3600289" y="877161"/>
                </a:lnTo>
                <a:lnTo>
                  <a:pt x="0" y="877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18341" y="715009"/>
            <a:ext cx="1194147" cy="1605821"/>
          </a:xfrm>
          <a:custGeom>
            <a:avLst/>
            <a:gdLst/>
            <a:ahLst/>
            <a:cxnLst/>
            <a:rect l="l" t="t" r="r" b="b"/>
            <a:pathLst>
              <a:path w="1194147" h="1605821">
                <a:moveTo>
                  <a:pt x="0" y="0"/>
                </a:moveTo>
                <a:lnTo>
                  <a:pt x="1194147" y="0"/>
                </a:lnTo>
                <a:lnTo>
                  <a:pt x="1194147" y="1605822"/>
                </a:lnTo>
                <a:lnTo>
                  <a:pt x="0" y="160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727625">
            <a:off x="4414129" y="2356967"/>
            <a:ext cx="1871481" cy="1796622"/>
          </a:xfrm>
          <a:custGeom>
            <a:avLst/>
            <a:gdLst/>
            <a:ahLst/>
            <a:cxnLst/>
            <a:rect l="l" t="t" r="r" b="b"/>
            <a:pathLst>
              <a:path w="1871481" h="1796622">
                <a:moveTo>
                  <a:pt x="0" y="0"/>
                </a:moveTo>
                <a:lnTo>
                  <a:pt x="1871481" y="0"/>
                </a:lnTo>
                <a:lnTo>
                  <a:pt x="1871481" y="1796622"/>
                </a:lnTo>
                <a:lnTo>
                  <a:pt x="0" y="1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68189" y="3074303"/>
            <a:ext cx="12351621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spc="179" dirty="0">
                <a:solidFill>
                  <a:srgbClr val="2B315B"/>
                </a:solidFill>
                <a:latin typeface="Jua"/>
              </a:rPr>
              <a:t>Thank you,</a:t>
            </a:r>
          </a:p>
          <a:p>
            <a:pPr algn="ctr">
              <a:lnSpc>
                <a:spcPts val="13200"/>
              </a:lnSpc>
            </a:pPr>
            <a:r>
              <a:rPr lang="en-US" sz="12000" spc="179" dirty="0">
                <a:solidFill>
                  <a:srgbClr val="2B315B"/>
                </a:solidFill>
                <a:latin typeface="Jua"/>
              </a:rPr>
              <a:t>Class!</a:t>
            </a:r>
          </a:p>
        </p:txBody>
      </p:sp>
      <p:sp>
        <p:nvSpPr>
          <p:cNvPr id="10" name="Freeform 10"/>
          <p:cNvSpPr/>
          <p:nvPr/>
        </p:nvSpPr>
        <p:spPr>
          <a:xfrm>
            <a:off x="729066" y="6465302"/>
            <a:ext cx="3069104" cy="3819020"/>
          </a:xfrm>
          <a:custGeom>
            <a:avLst/>
            <a:gdLst/>
            <a:ahLst/>
            <a:cxnLst/>
            <a:rect l="l" t="t" r="r" b="b"/>
            <a:pathLst>
              <a:path w="3069104" h="3819020">
                <a:moveTo>
                  <a:pt x="0" y="0"/>
                </a:moveTo>
                <a:lnTo>
                  <a:pt x="3069104" y="0"/>
                </a:lnTo>
                <a:lnTo>
                  <a:pt x="3069104" y="3819020"/>
                </a:lnTo>
                <a:lnTo>
                  <a:pt x="0" y="38190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</Words>
  <Application>Microsoft Office PowerPoint</Application>
  <PresentationFormat>Custom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Jua</vt:lpstr>
      <vt:lpstr>CS Gordon Serif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Slides English Year 2 Module 4</dc:title>
  <cp:lastModifiedBy>Madihah Rehana binti Ku Othman</cp:lastModifiedBy>
  <cp:revision>15</cp:revision>
  <dcterms:created xsi:type="dcterms:W3CDTF">2006-08-16T00:00:00Z</dcterms:created>
  <dcterms:modified xsi:type="dcterms:W3CDTF">2023-07-09T09:00:27Z</dcterms:modified>
  <dc:identifier>DAFlI81STTc</dc:identifier>
</cp:coreProperties>
</file>